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425087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7" name="Shape 1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108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6" name="Shape 1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901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7" name="Shape 1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136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924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7727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16933" y="0"/>
            <a:ext cx="12231160" cy="6856214"/>
            <a:chOff x="-16933" y="0"/>
            <a:chExt cx="12231160" cy="6856214"/>
          </a:xfrm>
        </p:grpSpPr>
        <p:pic>
          <p:nvPicPr>
            <p:cNvPr id="17" name="Shape 17"/>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8" name="Shape 18"/>
            <p:cNvSpPr/>
            <p:nvPr/>
          </p:nvSpPr>
          <p:spPr>
            <a:xfrm>
              <a:off x="2328332" y="1540930"/>
              <a:ext cx="7543802" cy="3835401"/>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pic>
          <p:nvPicPr>
            <p:cNvPr id="19" name="Shape 19"/>
            <p:cNvPicPr preferRelativeResize="0"/>
            <p:nvPr/>
          </p:nvPicPr>
          <p:blipFill rotWithShape="1">
            <a:blip r:embed="rId3">
              <a:alphaModFix/>
            </a:blip>
            <a:srcRect/>
            <a:stretch/>
          </p:blipFill>
          <p:spPr>
            <a:xfrm>
              <a:off x="-16933" y="3147608"/>
              <a:ext cx="2478024" cy="612648"/>
            </a:xfrm>
            <a:prstGeom prst="rect">
              <a:avLst/>
            </a:prstGeom>
            <a:noFill/>
            <a:ln>
              <a:noFill/>
            </a:ln>
          </p:spPr>
        </p:pic>
        <p:pic>
          <p:nvPicPr>
            <p:cNvPr id="20" name="Shape 20"/>
            <p:cNvPicPr preferRelativeResize="0"/>
            <p:nvPr/>
          </p:nvPicPr>
          <p:blipFill rotWithShape="1">
            <a:blip r:embed="rId3">
              <a:alphaModFix/>
            </a:blip>
            <a:srcRect/>
            <a:stretch/>
          </p:blipFill>
          <p:spPr>
            <a:xfrm>
              <a:off x="9736202" y="3147608"/>
              <a:ext cx="2478024" cy="612648"/>
            </a:xfrm>
            <a:prstGeom prst="rect">
              <a:avLst/>
            </a:prstGeom>
            <a:noFill/>
            <a:ln>
              <a:noFill/>
            </a:ln>
          </p:spPr>
        </p:pic>
      </p:grpSp>
      <p:sp>
        <p:nvSpPr>
          <p:cNvPr id="21" name="Shape 21"/>
          <p:cNvSpPr txBox="1">
            <a:spLocks noGrp="1"/>
          </p:cNvSpPr>
          <p:nvPr>
            <p:ph type="ctrTitle"/>
          </p:nvPr>
        </p:nvSpPr>
        <p:spPr>
          <a:xfrm>
            <a:off x="2692398" y="1871131"/>
            <a:ext cx="6815669" cy="1515533"/>
          </a:xfrm>
          <a:prstGeom prst="rect">
            <a:avLst/>
          </a:prstGeom>
          <a:noFill/>
          <a:ln>
            <a:noFill/>
          </a:ln>
        </p:spPr>
        <p:txBody>
          <a:bodyPr lIns="91425" tIns="91425" rIns="91425" bIns="91425" anchor="b" anchorCtr="0"/>
          <a:lstStyle>
            <a:lvl1pPr marL="0" marR="0" indent="0" algn="ctr" rtl="0">
              <a:spcBef>
                <a:spcPts val="0"/>
              </a:spcBef>
              <a:buClr>
                <a:srgbClr val="262626"/>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2692398" y="3657596"/>
            <a:ext cx="6815669" cy="1320801"/>
          </a:xfrm>
          <a:prstGeom prst="rect">
            <a:avLst/>
          </a:prstGeom>
          <a:noFill/>
          <a:ln>
            <a:noFill/>
          </a:ln>
        </p:spPr>
        <p:txBody>
          <a:bodyPr lIns="91425" tIns="91425" rIns="91425" bIns="91425" anchor="t" anchorCtr="0"/>
          <a:lstStyle>
            <a:lvl1pPr marL="0" marR="0" indent="0" algn="ctr" rtl="0">
              <a:spcBef>
                <a:spcPts val="420"/>
              </a:spcBef>
              <a:spcAft>
                <a:spcPts val="600"/>
              </a:spcAft>
              <a:buClr>
                <a:schemeClr val="accent1"/>
              </a:buClr>
              <a:buFont typeface="Arial"/>
              <a:buNone/>
              <a:defRPr/>
            </a:lvl1pPr>
            <a:lvl2pPr marL="457200" marR="0" indent="0" algn="ctr" rtl="0">
              <a:spcBef>
                <a:spcPts val="400"/>
              </a:spcBef>
              <a:spcAft>
                <a:spcPts val="600"/>
              </a:spcAft>
              <a:buClr>
                <a:schemeClr val="accent1"/>
              </a:buClr>
              <a:buFont typeface="Arial"/>
              <a:buNone/>
              <a:defRPr/>
            </a:lvl2pPr>
            <a:lvl3pPr marL="914400" marR="0" indent="0" algn="ctr" rtl="0">
              <a:spcBef>
                <a:spcPts val="360"/>
              </a:spcBef>
              <a:spcAft>
                <a:spcPts val="600"/>
              </a:spcAft>
              <a:buClr>
                <a:schemeClr val="accent1"/>
              </a:buClr>
              <a:buFont typeface="Arial"/>
              <a:buNone/>
              <a:defRPr/>
            </a:lvl3pPr>
            <a:lvl4pPr marL="1371600" marR="0" indent="0" algn="ctr" rtl="0">
              <a:spcBef>
                <a:spcPts val="320"/>
              </a:spcBef>
              <a:spcAft>
                <a:spcPts val="600"/>
              </a:spcAft>
              <a:buClr>
                <a:schemeClr val="accent1"/>
              </a:buClr>
              <a:buFont typeface="Arial"/>
              <a:buNone/>
              <a:defRPr/>
            </a:lvl4pPr>
            <a:lvl5pPr marL="1828800" marR="0" indent="0" algn="ctr" rtl="0">
              <a:spcBef>
                <a:spcPts val="280"/>
              </a:spcBef>
              <a:spcAft>
                <a:spcPts val="600"/>
              </a:spcAft>
              <a:buClr>
                <a:schemeClr val="accent1"/>
              </a:buClr>
              <a:buFont typeface="Arial"/>
              <a:buNone/>
              <a:defRPr/>
            </a:lvl5pPr>
            <a:lvl6pPr marL="2286000" marR="0" indent="0" algn="ctr" rtl="0">
              <a:spcBef>
                <a:spcPts val="280"/>
              </a:spcBef>
              <a:spcAft>
                <a:spcPts val="600"/>
              </a:spcAft>
              <a:buClr>
                <a:schemeClr val="accent1"/>
              </a:buClr>
              <a:buFont typeface="Arial"/>
              <a:buNone/>
              <a:defRPr/>
            </a:lvl6pPr>
            <a:lvl7pPr marL="2743200" marR="0" indent="0" algn="ctr" rtl="0">
              <a:spcBef>
                <a:spcPts val="280"/>
              </a:spcBef>
              <a:spcAft>
                <a:spcPts val="600"/>
              </a:spcAft>
              <a:buClr>
                <a:schemeClr val="accent1"/>
              </a:buClr>
              <a:buFont typeface="Arial"/>
              <a:buNone/>
              <a:defRPr/>
            </a:lvl7pPr>
            <a:lvl8pPr marL="3200400" marR="0" indent="0" algn="ctr" rtl="0">
              <a:spcBef>
                <a:spcPts val="280"/>
              </a:spcBef>
              <a:spcAft>
                <a:spcPts val="600"/>
              </a:spcAft>
              <a:buClr>
                <a:schemeClr val="accent1"/>
              </a:buClr>
              <a:buFont typeface="Arial"/>
              <a:buNone/>
              <a:defRPr/>
            </a:lvl8pPr>
            <a:lvl9pPr marL="3657600" marR="0" indent="0" algn="ctr" rtl="0">
              <a:spcBef>
                <a:spcPts val="280"/>
              </a:spcBef>
              <a:spcAft>
                <a:spcPts val="600"/>
              </a:spcAft>
              <a:buClr>
                <a:schemeClr val="accent1"/>
              </a:buClr>
              <a:buFont typeface="Arial"/>
              <a:buNone/>
              <a:defRPr/>
            </a:lvl9pPr>
          </a:lstStyle>
          <a:p>
            <a:endParaRPr/>
          </a:p>
        </p:txBody>
      </p:sp>
      <p:sp>
        <p:nvSpPr>
          <p:cNvPr id="23" name="Shape 23"/>
          <p:cNvSpPr txBox="1">
            <a:spLocks noGrp="1"/>
          </p:cNvSpPr>
          <p:nvPr>
            <p:ph type="dt" idx="10"/>
          </p:nvPr>
        </p:nvSpPr>
        <p:spPr>
          <a:xfrm>
            <a:off x="7983232" y="5037662"/>
            <a:ext cx="897466"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2692397" y="5037662"/>
            <a:ext cx="5214634"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8956900" y="5037662"/>
            <a:ext cx="55116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26" name="Shape 26"/>
          <p:cNvCxnSpPr/>
          <p:nvPr/>
        </p:nvCxnSpPr>
        <p:spPr>
          <a:xfrm>
            <a:off x="2692399" y="3522130"/>
            <a:ext cx="681566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295400" y="4815414"/>
            <a:ext cx="9609666" cy="56673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a:spLocks noGrp="1"/>
          </p:cNvSpPr>
          <p:nvPr>
            <p:ph type="pic" idx="2"/>
          </p:nvPr>
        </p:nvSpPr>
        <p:spPr>
          <a:xfrm>
            <a:off x="1041426" y="1041399"/>
            <a:ext cx="10105972" cy="3335869"/>
          </a:xfrm>
          <a:prstGeom prst="roundRect">
            <a:avLst>
              <a:gd name="adj" fmla="val 0"/>
            </a:avLst>
          </a:prstGeom>
          <a:noFill/>
          <a:ln w="57150" cap="flat" cmpd="sng">
            <a:solidFill>
              <a:srgbClr val="7F7F7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dk1"/>
              </a:buClr>
              <a:buFont typeface="Garamond"/>
              <a:buNone/>
              <a:defRPr/>
            </a:lvl1pPr>
            <a:lvl2pPr marL="457200" marR="0" indent="0" algn="l" rtl="0">
              <a:spcBef>
                <a:spcPts val="0"/>
              </a:spcBef>
              <a:buClr>
                <a:schemeClr val="dk1"/>
              </a:buClr>
              <a:buFont typeface="Garamond"/>
              <a:buNone/>
              <a:defRPr/>
            </a:lvl2pPr>
            <a:lvl3pPr marL="914400" marR="0" indent="0" algn="l" rtl="0">
              <a:spcBef>
                <a:spcPts val="0"/>
              </a:spcBef>
              <a:buClr>
                <a:schemeClr val="dk1"/>
              </a:buClr>
              <a:buFont typeface="Garamond"/>
              <a:buNone/>
              <a:defRPr/>
            </a:lvl3pPr>
            <a:lvl4pPr marL="1371600" marR="0" indent="0" algn="l" rtl="0">
              <a:spcBef>
                <a:spcPts val="0"/>
              </a:spcBef>
              <a:buClr>
                <a:schemeClr val="dk1"/>
              </a:buClr>
              <a:buFont typeface="Garamond"/>
              <a:buNone/>
              <a:defRPr/>
            </a:lvl4pPr>
            <a:lvl5pPr marL="1828800" marR="0" indent="0" algn="l" rtl="0">
              <a:spcBef>
                <a:spcPts val="0"/>
              </a:spcBef>
              <a:buClr>
                <a:schemeClr val="dk1"/>
              </a:buClr>
              <a:buFont typeface="Garamond"/>
              <a:buNone/>
              <a:defRPr/>
            </a:lvl5pPr>
            <a:lvl6pPr marL="2286000" marR="0" indent="0" algn="l" rtl="0">
              <a:spcBef>
                <a:spcPts val="0"/>
              </a:spcBef>
              <a:buClr>
                <a:schemeClr val="dk1"/>
              </a:buClr>
              <a:buFont typeface="Garamond"/>
              <a:buNone/>
              <a:defRPr/>
            </a:lvl6pPr>
            <a:lvl7pPr marL="2743200" marR="0" indent="0" algn="l" rtl="0">
              <a:spcBef>
                <a:spcPts val="0"/>
              </a:spcBef>
              <a:buClr>
                <a:schemeClr val="dk1"/>
              </a:buClr>
              <a:buFont typeface="Garamond"/>
              <a:buNone/>
              <a:defRPr/>
            </a:lvl7pPr>
            <a:lvl8pPr marL="3200400" marR="0" indent="0" algn="l" rtl="0">
              <a:spcBef>
                <a:spcPts val="0"/>
              </a:spcBef>
              <a:buClr>
                <a:schemeClr val="dk1"/>
              </a:buClr>
              <a:buFont typeface="Garamond"/>
              <a:buNone/>
              <a:defRPr/>
            </a:lvl8pPr>
            <a:lvl9pPr marL="3657600" marR="0" indent="0" algn="l" rtl="0">
              <a:spcBef>
                <a:spcPts val="0"/>
              </a:spcBef>
              <a:buClr>
                <a:schemeClr val="dk1"/>
              </a:buClr>
              <a:buFont typeface="Garamond"/>
              <a:buNone/>
              <a:defRPr/>
            </a:lvl9pPr>
          </a:lstStyle>
          <a:p>
            <a:endParaRPr/>
          </a:p>
        </p:txBody>
      </p:sp>
      <p:sp>
        <p:nvSpPr>
          <p:cNvPr id="87" name="Shape 87"/>
          <p:cNvSpPr txBox="1">
            <a:spLocks noGrp="1"/>
          </p:cNvSpPr>
          <p:nvPr>
            <p:ph type="body" idx="1"/>
          </p:nvPr>
        </p:nvSpPr>
        <p:spPr>
          <a:xfrm>
            <a:off x="1295400" y="5382153"/>
            <a:ext cx="9609666" cy="493711"/>
          </a:xfrm>
          <a:prstGeom prst="rect">
            <a:avLst/>
          </a:prstGeom>
          <a:noFill/>
          <a:ln>
            <a:noFill/>
          </a:ln>
        </p:spPr>
        <p:txBody>
          <a:bodyPr lIns="91425" tIns="91425" rIns="91425" bIns="91425" anchor="t" anchorCtr="0"/>
          <a:lstStyle>
            <a:lvl1pPr marL="0" indent="0" algn="ct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88" name="Shape 8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303867" y="982132"/>
            <a:ext cx="9592731" cy="2954868"/>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a:off x="1303867" y="4343398"/>
            <a:ext cx="9592731" cy="1532467"/>
          </a:xfrm>
          <a:prstGeom prst="rect">
            <a:avLst/>
          </a:prstGeom>
          <a:noFill/>
          <a:ln>
            <a:noFill/>
          </a:ln>
        </p:spPr>
        <p:txBody>
          <a:bodyPr lIns="91425" tIns="91425" rIns="91425" bIns="91425" anchor="ctr" anchorCtr="0"/>
          <a:lstStyle>
            <a:lvl1pPr marL="0" indent="0" algn="ctr"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94" name="Shape 94"/>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97" name="Shape 97"/>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446212" y="982132"/>
            <a:ext cx="9296397" cy="2370667"/>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1"/>
          </p:nvPr>
        </p:nvSpPr>
        <p:spPr>
          <a:xfrm>
            <a:off x="1674811" y="3352800"/>
            <a:ext cx="8839201" cy="584200"/>
          </a:xfrm>
          <a:prstGeom prst="rect">
            <a:avLst/>
          </a:prstGeom>
          <a:noFill/>
          <a:ln>
            <a:noFill/>
          </a:ln>
        </p:spPr>
        <p:txBody>
          <a:bodyPr lIns="91425" tIns="91425" rIns="91425" bIns="91425" anchor="ctr" anchorCtr="0"/>
          <a:lstStyle>
            <a:lvl1pPr marL="0" indent="0" algn="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a:off x="1295400" y="4343398"/>
            <a:ext cx="9609666" cy="1532467"/>
          </a:xfrm>
          <a:prstGeom prst="rect">
            <a:avLst/>
          </a:prstGeom>
          <a:noFill/>
          <a:ln>
            <a:noFill/>
          </a:ln>
        </p:spPr>
        <p:txBody>
          <a:bodyPr lIns="91425" tIns="91425" rIns="91425" bIns="91425" anchor="ctr" anchorCtr="0"/>
          <a:lstStyle>
            <a:lvl1pPr marL="0" indent="0" algn="ctr"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02" name="Shape 10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3" name="Shape 10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
        <p:nvSpPr>
          <p:cNvPr id="105" name="Shape 105"/>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sp>
        <p:nvSpPr>
          <p:cNvPr id="106" name="Shape 106"/>
          <p:cNvSpPr txBox="1"/>
          <p:nvPr/>
        </p:nvSpPr>
        <p:spPr>
          <a:xfrm>
            <a:off x="10600267" y="2827869"/>
            <a:ext cx="609599" cy="58477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cxnSp>
        <p:nvCxnSpPr>
          <p:cNvPr id="107" name="Shape 107"/>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295401" y="3308580"/>
            <a:ext cx="9609668" cy="14688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a:off x="1295400" y="4777380"/>
            <a:ext cx="9609668" cy="860399"/>
          </a:xfrm>
          <a:prstGeom prst="rect">
            <a:avLst/>
          </a:prstGeom>
          <a:noFill/>
          <a:ln>
            <a:noFill/>
          </a:ln>
        </p:spPr>
        <p:txBody>
          <a:bodyPr lIns="91425" tIns="91425" rIns="91425" bIns="91425" anchor="t"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11" name="Shape 111"/>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446212" y="982132"/>
            <a:ext cx="9296397" cy="2243668"/>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1"/>
          </p:nvPr>
        </p:nvSpPr>
        <p:spPr>
          <a:xfrm>
            <a:off x="1295400" y="3639312"/>
            <a:ext cx="9609668" cy="886967"/>
          </a:xfrm>
          <a:prstGeom prst="rect">
            <a:avLst/>
          </a:prstGeom>
          <a:noFill/>
          <a:ln>
            <a:noFill/>
          </a:ln>
        </p:spPr>
        <p:txBody>
          <a:bodyPr lIns="91425" tIns="91425" rIns="91425" bIns="91425" anchor="b"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17" name="Shape 117"/>
          <p:cNvSpPr txBox="1">
            <a:spLocks noGrp="1"/>
          </p:cNvSpPr>
          <p:nvPr>
            <p:ph type="body" idx="2"/>
          </p:nvPr>
        </p:nvSpPr>
        <p:spPr>
          <a:xfrm>
            <a:off x="1295400" y="4529667"/>
            <a:ext cx="9609668" cy="1346199"/>
          </a:xfrm>
          <a:prstGeom prst="rect">
            <a:avLst/>
          </a:prstGeom>
          <a:noFill/>
          <a:ln>
            <a:noFill/>
          </a:ln>
        </p:spPr>
        <p:txBody>
          <a:bodyPr lIns="91425" tIns="91425" rIns="91425" bIns="91425" anchor="t"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18" name="Shape 11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9" name="Shape 11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0" name="Shape 12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
        <p:nvSpPr>
          <p:cNvPr id="121" name="Shape 121"/>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sp>
        <p:nvSpPr>
          <p:cNvPr id="122" name="Shape 122"/>
          <p:cNvSpPr txBox="1"/>
          <p:nvPr/>
        </p:nvSpPr>
        <p:spPr>
          <a:xfrm>
            <a:off x="10600267" y="2599260"/>
            <a:ext cx="609599" cy="58477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8000" b="0" i="0" u="none" strike="noStrike" cap="none" baseline="0">
                <a:solidFill>
                  <a:schemeClr val="dk1"/>
                </a:solidFill>
                <a:latin typeface="Garamond"/>
                <a:ea typeface="Garamond"/>
                <a:cs typeface="Garamond"/>
                <a:sym typeface="Garamond"/>
              </a:rPr>
              <a:t>”</a:t>
            </a:r>
          </a:p>
        </p:txBody>
      </p:sp>
      <p:cxnSp>
        <p:nvCxnSpPr>
          <p:cNvPr id="123" name="Shape 123"/>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295400" y="982132"/>
            <a:ext cx="9609666" cy="22436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a:off x="1295400" y="3630167"/>
            <a:ext cx="9609668" cy="841248"/>
          </a:xfrm>
          <a:prstGeom prst="rect">
            <a:avLst/>
          </a:prstGeom>
          <a:noFill/>
          <a:ln>
            <a:noFill/>
          </a:ln>
        </p:spPr>
        <p:txBody>
          <a:bodyPr lIns="91425" tIns="91425" rIns="91425" bIns="91425" anchor="b"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27" name="Shape 127"/>
          <p:cNvSpPr txBox="1">
            <a:spLocks noGrp="1"/>
          </p:cNvSpPr>
          <p:nvPr>
            <p:ph type="body" idx="2"/>
          </p:nvPr>
        </p:nvSpPr>
        <p:spPr>
          <a:xfrm>
            <a:off x="1295400" y="4470398"/>
            <a:ext cx="9609669" cy="1405466"/>
          </a:xfrm>
          <a:prstGeom prst="rect">
            <a:avLst/>
          </a:prstGeom>
          <a:noFill/>
          <a:ln>
            <a:noFill/>
          </a:ln>
        </p:spPr>
        <p:txBody>
          <a:bodyPr lIns="91425" tIns="91425" rIns="91425" bIns="91425" anchor="t" anchorCtr="0"/>
          <a:lstStyle>
            <a:lvl1pPr marL="0" indent="0" algn="l"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28" name="Shape 12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9" name="Shape 12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131" name="Shape 131"/>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body" idx="1"/>
          </p:nvPr>
        </p:nvSpPr>
        <p:spPr>
          <a:xfrm rot="5400000">
            <a:off x="4436530" y="-584197"/>
            <a:ext cx="3318936" cy="9601196"/>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135" name="Shape 135"/>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7" name="Shape 137"/>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138" name="Shape 138"/>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7497935" y="2483551"/>
            <a:ext cx="4893735" cy="1890894"/>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1" name="Shape 141"/>
          <p:cNvSpPr txBox="1">
            <a:spLocks noGrp="1"/>
          </p:cNvSpPr>
          <p:nvPr>
            <p:ph type="body" idx="1"/>
          </p:nvPr>
        </p:nvSpPr>
        <p:spPr>
          <a:xfrm rot="5400000">
            <a:off x="2565043" y="-287513"/>
            <a:ext cx="4893733" cy="7433024"/>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142" name="Shape 14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3" name="Shape 14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4" name="Shape 14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145" name="Shape 145"/>
          <p:cNvCxnSpPr/>
          <p:nvPr/>
        </p:nvCxnSpPr>
        <p:spPr>
          <a:xfrm>
            <a:off x="8863889" y="990600"/>
            <a:ext cx="0" cy="4876799"/>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cxnSp>
        <p:nvCxnSpPr>
          <p:cNvPr id="28" name="Shape 28"/>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29" name="Shape 29"/>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31" name="Shape 31"/>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2015068" y="1752606"/>
            <a:ext cx="8158688" cy="1822513"/>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2015066" y="3846051"/>
            <a:ext cx="8158689" cy="954546"/>
          </a:xfrm>
          <a:prstGeom prst="rect">
            <a:avLst/>
          </a:prstGeom>
          <a:noFill/>
          <a:ln>
            <a:noFill/>
          </a:ln>
        </p:spPr>
        <p:txBody>
          <a:bodyPr lIns="91425" tIns="91425" rIns="91425" bIns="91425" anchor="t" anchorCtr="0"/>
          <a:lstStyle>
            <a:lvl1pPr marL="0" indent="0" algn="ctr" rtl="0">
              <a:spcBef>
                <a:spcPts val="0"/>
              </a:spcBef>
              <a:buClr>
                <a:schemeClr val="dk1"/>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37" name="Shape 37"/>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40" name="Shape 40"/>
          <p:cNvCxnSpPr/>
          <p:nvPr/>
        </p:nvCxnSpPr>
        <p:spPr>
          <a:xfrm>
            <a:off x="2012723" y="3710585"/>
            <a:ext cx="8163379"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cxnSp>
        <p:nvCxnSpPr>
          <p:cNvPr id="42" name="Shape 42"/>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43" name="Shape 43"/>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1298448" y="2560319"/>
            <a:ext cx="4718303" cy="3310128"/>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45" name="Shape 45"/>
          <p:cNvSpPr txBox="1">
            <a:spLocks noGrp="1"/>
          </p:cNvSpPr>
          <p:nvPr>
            <p:ph type="body" idx="2"/>
          </p:nvPr>
        </p:nvSpPr>
        <p:spPr>
          <a:xfrm>
            <a:off x="6181344" y="2560319"/>
            <a:ext cx="4718303" cy="3310128"/>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46" name="Shape 4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1295400" y="2658533"/>
            <a:ext cx="4718303" cy="576262"/>
          </a:xfrm>
          <a:prstGeom prst="rect">
            <a:avLst/>
          </a:prstGeom>
          <a:noFill/>
          <a:ln>
            <a:noFill/>
          </a:ln>
        </p:spPr>
        <p:txBody>
          <a:bodyPr lIns="91425" tIns="91425" rIns="91425" bIns="91425" anchor="b" anchorCtr="0"/>
          <a:lstStyle>
            <a:lvl1pPr marL="0" indent="0" rtl="0">
              <a:spcBef>
                <a:spcPts val="672"/>
              </a:spcBef>
              <a:spcAft>
                <a:spcPts val="600"/>
              </a:spcAft>
              <a:buClr>
                <a:schemeClr val="accen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52" name="Shape 52"/>
          <p:cNvSpPr txBox="1">
            <a:spLocks noGrp="1"/>
          </p:cNvSpPr>
          <p:nvPr>
            <p:ph type="body" idx="2"/>
          </p:nvPr>
        </p:nvSpPr>
        <p:spPr>
          <a:xfrm>
            <a:off x="1295400" y="3243261"/>
            <a:ext cx="4718303" cy="2632604"/>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53" name="Shape 53"/>
          <p:cNvSpPr txBox="1">
            <a:spLocks noGrp="1"/>
          </p:cNvSpPr>
          <p:nvPr>
            <p:ph type="body" idx="3"/>
          </p:nvPr>
        </p:nvSpPr>
        <p:spPr>
          <a:xfrm>
            <a:off x="6180669" y="2658533"/>
            <a:ext cx="4718303" cy="576262"/>
          </a:xfrm>
          <a:prstGeom prst="rect">
            <a:avLst/>
          </a:prstGeom>
          <a:noFill/>
          <a:ln>
            <a:noFill/>
          </a:ln>
        </p:spPr>
        <p:txBody>
          <a:bodyPr lIns="91425" tIns="91425" rIns="91425" bIns="91425" anchor="b" anchorCtr="0"/>
          <a:lstStyle>
            <a:lvl1pPr marL="0" indent="0" rtl="0">
              <a:spcBef>
                <a:spcPts val="672"/>
              </a:spcBef>
              <a:spcAft>
                <a:spcPts val="600"/>
              </a:spcAft>
              <a:buClr>
                <a:schemeClr val="accen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54" name="Shape 54"/>
          <p:cNvSpPr txBox="1">
            <a:spLocks noGrp="1"/>
          </p:cNvSpPr>
          <p:nvPr>
            <p:ph type="body" idx="4"/>
          </p:nvPr>
        </p:nvSpPr>
        <p:spPr>
          <a:xfrm>
            <a:off x="6180669" y="3243261"/>
            <a:ext cx="4718303" cy="2632604"/>
          </a:xfrm>
          <a:prstGeom prst="rect">
            <a:avLst/>
          </a:prstGeom>
          <a:noFill/>
          <a:ln>
            <a:noFill/>
          </a:ln>
        </p:spPr>
        <p:txBody>
          <a:bodyPr lIns="91425" tIns="91425" rIns="91425" bIns="91425" anchor="t"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55" name="Shape 55"/>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58" name="Shape 58"/>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algn="ctr" rtl="0">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64" name="Shape 64"/>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293811" y="1388533"/>
            <a:ext cx="3718455" cy="137159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5418667" y="982130"/>
            <a:ext cx="5469465" cy="4893735"/>
          </a:xfrm>
          <a:prstGeom prst="rect">
            <a:avLst/>
          </a:prstGeom>
          <a:noFill/>
          <a:ln>
            <a:noFill/>
          </a:ln>
        </p:spPr>
        <p:txBody>
          <a:bodyPr lIns="91425" tIns="91425" rIns="91425" bIns="91425" anchor="ctr" anchorCtr="0"/>
          <a:lstStyle>
            <a:lvl1pPr marL="285750" indent="-110490" algn="l" rtl="0">
              <a:spcBef>
                <a:spcPts val="480"/>
              </a:spcBef>
              <a:spcAft>
                <a:spcPts val="600"/>
              </a:spcAft>
              <a:buClr>
                <a:schemeClr val="accent1"/>
              </a:buClr>
              <a:buFont typeface="Arial"/>
              <a:buChar char="•"/>
              <a:defRPr/>
            </a:lvl1pPr>
            <a:lvl2pPr marL="742950" indent="-139700" algn="l" rtl="0">
              <a:spcBef>
                <a:spcPts val="400"/>
              </a:spcBef>
              <a:spcAft>
                <a:spcPts val="600"/>
              </a:spcAft>
              <a:buClr>
                <a:schemeClr val="accent1"/>
              </a:buClr>
              <a:buFont typeface="Arial"/>
              <a:buChar char="•"/>
              <a:defRPr/>
            </a:lvl2pPr>
            <a:lvl3pPr marL="1200150" indent="-154305" algn="l" rtl="0">
              <a:spcBef>
                <a:spcPts val="360"/>
              </a:spcBef>
              <a:spcAft>
                <a:spcPts val="600"/>
              </a:spcAft>
              <a:buClr>
                <a:schemeClr val="accent1"/>
              </a:buClr>
              <a:buFont typeface="Arial"/>
              <a:buChar char="•"/>
              <a:defRPr/>
            </a:lvl3pPr>
            <a:lvl4pPr marL="1543050" indent="-54610" algn="l" rtl="0">
              <a:spcBef>
                <a:spcPts val="320"/>
              </a:spcBef>
              <a:spcAft>
                <a:spcPts val="600"/>
              </a:spcAft>
              <a:buClr>
                <a:schemeClr val="accent1"/>
              </a:buClr>
              <a:buFont typeface="Arial"/>
              <a:buChar char="•"/>
              <a:defRPr/>
            </a:lvl4pPr>
            <a:lvl5pPr marL="2000250" indent="-69214" algn="l" rtl="0">
              <a:spcBef>
                <a:spcPts val="280"/>
              </a:spcBef>
              <a:spcAft>
                <a:spcPts val="600"/>
              </a:spcAft>
              <a:buClr>
                <a:schemeClr val="accent1"/>
              </a:buClr>
              <a:buFont typeface="Arial"/>
              <a:buChar char="•"/>
              <a:defRPr/>
            </a:lvl5pPr>
            <a:lvl6pPr marL="2514600" indent="-126364" algn="l" rtl="0">
              <a:spcBef>
                <a:spcPts val="280"/>
              </a:spcBef>
              <a:spcAft>
                <a:spcPts val="600"/>
              </a:spcAft>
              <a:buClr>
                <a:schemeClr val="accent1"/>
              </a:buClr>
              <a:buFont typeface="Arial"/>
              <a:buChar char="•"/>
              <a:defRPr/>
            </a:lvl6pPr>
            <a:lvl7pPr marL="2971800" indent="-126364" algn="l" rtl="0">
              <a:spcBef>
                <a:spcPts val="280"/>
              </a:spcBef>
              <a:spcAft>
                <a:spcPts val="600"/>
              </a:spcAft>
              <a:buClr>
                <a:schemeClr val="accent1"/>
              </a:buClr>
              <a:buFont typeface="Arial"/>
              <a:buChar char="•"/>
              <a:defRPr/>
            </a:lvl7pPr>
            <a:lvl8pPr marL="3429000" indent="-126365" algn="l" rtl="0">
              <a:spcBef>
                <a:spcPts val="280"/>
              </a:spcBef>
              <a:spcAft>
                <a:spcPts val="600"/>
              </a:spcAft>
              <a:buClr>
                <a:schemeClr val="accent1"/>
              </a:buClr>
              <a:buFont typeface="Arial"/>
              <a:buChar char="•"/>
              <a:defRPr/>
            </a:lvl8pPr>
            <a:lvl9pPr marL="3886200" indent="-126365" algn="l" rtl="0">
              <a:spcBef>
                <a:spcPts val="280"/>
              </a:spcBef>
              <a:spcAft>
                <a:spcPts val="600"/>
              </a:spcAft>
              <a:buClr>
                <a:schemeClr val="accent1"/>
              </a:buClr>
              <a:buFont typeface="Arial"/>
              <a:buChar char="•"/>
              <a:defRPr/>
            </a:lvl9pPr>
          </a:lstStyle>
          <a:p>
            <a:endParaRPr/>
          </a:p>
        </p:txBody>
      </p:sp>
      <p:sp>
        <p:nvSpPr>
          <p:cNvPr id="72" name="Shape 72"/>
          <p:cNvSpPr txBox="1">
            <a:spLocks noGrp="1"/>
          </p:cNvSpPr>
          <p:nvPr>
            <p:ph type="body" idx="2"/>
          </p:nvPr>
        </p:nvSpPr>
        <p:spPr>
          <a:xfrm>
            <a:off x="1293811" y="3031065"/>
            <a:ext cx="3718455" cy="2438404"/>
          </a:xfrm>
          <a:prstGeom prst="rect">
            <a:avLst/>
          </a:prstGeom>
          <a:noFill/>
          <a:ln>
            <a:noFill/>
          </a:ln>
        </p:spPr>
        <p:txBody>
          <a:bodyPr lIns="91425" tIns="91425" rIns="91425" bIns="91425" anchor="t" anchorCtr="0"/>
          <a:lstStyle>
            <a:lvl1pPr marL="0" indent="0" algn="ct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73" name="Shape 7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cxnSp>
        <p:nvCxnSpPr>
          <p:cNvPr id="76" name="Shape 76"/>
          <p:cNvCxnSpPr/>
          <p:nvPr/>
        </p:nvCxnSpPr>
        <p:spPr>
          <a:xfrm>
            <a:off x="1396169" y="2912533"/>
            <a:ext cx="35144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295399" y="1883832"/>
            <a:ext cx="6241815" cy="137159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a:spLocks noGrp="1"/>
          </p:cNvSpPr>
          <p:nvPr>
            <p:ph type="pic" idx="2"/>
          </p:nvPr>
        </p:nvSpPr>
        <p:spPr>
          <a:xfrm>
            <a:off x="8094831" y="1041400"/>
            <a:ext cx="3063346" cy="4775200"/>
          </a:xfrm>
          <a:prstGeom prst="roundRect">
            <a:avLst>
              <a:gd name="adj" fmla="val 0"/>
            </a:avLst>
          </a:prstGeom>
          <a:noFill/>
          <a:ln w="57150" cap="flat" cmpd="sng">
            <a:solidFill>
              <a:srgbClr val="7F7F7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dk1"/>
              </a:buClr>
              <a:buFont typeface="Garamond"/>
              <a:buNone/>
              <a:defRPr/>
            </a:lvl1pPr>
            <a:lvl2pPr marL="457200" marR="0" indent="0" algn="l" rtl="0">
              <a:spcBef>
                <a:spcPts val="0"/>
              </a:spcBef>
              <a:buClr>
                <a:schemeClr val="dk1"/>
              </a:buClr>
              <a:buFont typeface="Garamond"/>
              <a:buNone/>
              <a:defRPr/>
            </a:lvl2pPr>
            <a:lvl3pPr marL="914400" marR="0" indent="0" algn="l" rtl="0">
              <a:spcBef>
                <a:spcPts val="0"/>
              </a:spcBef>
              <a:buClr>
                <a:schemeClr val="dk1"/>
              </a:buClr>
              <a:buFont typeface="Garamond"/>
              <a:buNone/>
              <a:defRPr/>
            </a:lvl3pPr>
            <a:lvl4pPr marL="1371600" marR="0" indent="0" algn="l" rtl="0">
              <a:spcBef>
                <a:spcPts val="0"/>
              </a:spcBef>
              <a:buClr>
                <a:schemeClr val="dk1"/>
              </a:buClr>
              <a:buFont typeface="Garamond"/>
              <a:buNone/>
              <a:defRPr/>
            </a:lvl4pPr>
            <a:lvl5pPr marL="1828800" marR="0" indent="0" algn="l" rtl="0">
              <a:spcBef>
                <a:spcPts val="0"/>
              </a:spcBef>
              <a:buClr>
                <a:schemeClr val="dk1"/>
              </a:buClr>
              <a:buFont typeface="Garamond"/>
              <a:buNone/>
              <a:defRPr/>
            </a:lvl5pPr>
            <a:lvl6pPr marL="2286000" marR="0" indent="0" algn="l" rtl="0">
              <a:spcBef>
                <a:spcPts val="0"/>
              </a:spcBef>
              <a:buClr>
                <a:schemeClr val="dk1"/>
              </a:buClr>
              <a:buFont typeface="Garamond"/>
              <a:buNone/>
              <a:defRPr/>
            </a:lvl6pPr>
            <a:lvl7pPr marL="2743200" marR="0" indent="0" algn="l" rtl="0">
              <a:spcBef>
                <a:spcPts val="0"/>
              </a:spcBef>
              <a:buClr>
                <a:schemeClr val="dk1"/>
              </a:buClr>
              <a:buFont typeface="Garamond"/>
              <a:buNone/>
              <a:defRPr/>
            </a:lvl7pPr>
            <a:lvl8pPr marL="3200400" marR="0" indent="0" algn="l" rtl="0">
              <a:spcBef>
                <a:spcPts val="0"/>
              </a:spcBef>
              <a:buClr>
                <a:schemeClr val="dk1"/>
              </a:buClr>
              <a:buFont typeface="Garamond"/>
              <a:buNone/>
              <a:defRPr/>
            </a:lvl8pPr>
            <a:lvl9pPr marL="3657600" marR="0" indent="0" algn="l" rtl="0">
              <a:spcBef>
                <a:spcPts val="0"/>
              </a:spcBef>
              <a:buClr>
                <a:schemeClr val="dk1"/>
              </a:buClr>
              <a:buFont typeface="Garamond"/>
              <a:buNone/>
              <a:defRPr/>
            </a:lvl9pPr>
          </a:lstStyle>
          <a:p>
            <a:endParaRPr/>
          </a:p>
        </p:txBody>
      </p:sp>
      <p:sp>
        <p:nvSpPr>
          <p:cNvPr id="80" name="Shape 80"/>
          <p:cNvSpPr txBox="1">
            <a:spLocks noGrp="1"/>
          </p:cNvSpPr>
          <p:nvPr>
            <p:ph type="body" idx="1"/>
          </p:nvPr>
        </p:nvSpPr>
        <p:spPr>
          <a:xfrm>
            <a:off x="1295399" y="3255432"/>
            <a:ext cx="6241815" cy="1828800"/>
          </a:xfrm>
          <a:prstGeom prst="rect">
            <a:avLst/>
          </a:prstGeom>
          <a:noFill/>
          <a:ln>
            <a:noFill/>
          </a:ln>
        </p:spPr>
        <p:txBody>
          <a:bodyPr lIns="91425" tIns="91425" rIns="91425" bIns="91425" anchor="t" anchorCtr="0"/>
          <a:lstStyle>
            <a:lvl1pPr marL="0" indent="0" algn="ctr" rtl="0">
              <a:spcBef>
                <a:spcPts val="0"/>
              </a:spcBef>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81" name="Shape 81"/>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4"/>
        <p:cNvGrpSpPr/>
        <p:nvPr/>
      </p:nvGrpSpPr>
      <p:grpSpPr>
        <a:xfrm>
          <a:off x="0" y="0"/>
          <a:ext cx="0" cy="0"/>
          <a:chOff x="0" y="0"/>
          <a:chExt cx="0" cy="0"/>
        </a:xfrm>
      </p:grpSpPr>
      <p:grpSp>
        <p:nvGrpSpPr>
          <p:cNvPr id="5" name="Shape 5"/>
          <p:cNvGrpSpPr/>
          <p:nvPr/>
        </p:nvGrpSpPr>
        <p:grpSpPr>
          <a:xfrm>
            <a:off x="-15736" y="0"/>
            <a:ext cx="12229961" cy="6856214"/>
            <a:chOff x="-15736" y="0"/>
            <a:chExt cx="12229961" cy="6856214"/>
          </a:xfrm>
        </p:grpSpPr>
        <p:pic>
          <p:nvPicPr>
            <p:cNvPr id="6" name="Shape 6"/>
            <p:cNvPicPr preferRelativeResize="0"/>
            <p:nvPr/>
          </p:nvPicPr>
          <p:blipFill rotWithShape="1">
            <a:blip r:embed="rId20">
              <a:alphaModFix/>
            </a:blip>
            <a:srcRect/>
            <a:stretch/>
          </p:blipFill>
          <p:spPr>
            <a:xfrm>
              <a:off x="0" y="0"/>
              <a:ext cx="12188824" cy="6856214"/>
            </a:xfrm>
            <a:prstGeom prst="rect">
              <a:avLst/>
            </a:prstGeom>
            <a:noFill/>
            <a:ln>
              <a:noFill/>
            </a:ln>
          </p:spPr>
        </p:pic>
        <p:sp>
          <p:nvSpPr>
            <p:cNvPr id="7" name="Shape 7"/>
            <p:cNvSpPr/>
            <p:nvPr/>
          </p:nvSpPr>
          <p:spPr>
            <a:xfrm>
              <a:off x="608012" y="609600"/>
              <a:ext cx="10972799" cy="5638800"/>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pic>
          <p:nvPicPr>
            <p:cNvPr id="8" name="Shape 8"/>
            <p:cNvPicPr preferRelativeResize="0"/>
            <p:nvPr/>
          </p:nvPicPr>
          <p:blipFill rotWithShape="1">
            <a:blip r:embed="rId21">
              <a:alphaModFix/>
            </a:blip>
            <a:srcRect/>
            <a:stretch/>
          </p:blipFill>
          <p:spPr>
            <a:xfrm>
              <a:off x="-15736" y="3153832"/>
              <a:ext cx="777239" cy="606425"/>
            </a:xfrm>
            <a:prstGeom prst="rect">
              <a:avLst/>
            </a:prstGeom>
            <a:noFill/>
            <a:ln>
              <a:noFill/>
            </a:ln>
          </p:spPr>
        </p:pic>
        <p:pic>
          <p:nvPicPr>
            <p:cNvPr id="9" name="Shape 9"/>
            <p:cNvPicPr preferRelativeResize="0"/>
            <p:nvPr/>
          </p:nvPicPr>
          <p:blipFill rotWithShape="1">
            <a:blip r:embed="rId21">
              <a:alphaModFix/>
            </a:blip>
            <a:srcRect/>
            <a:stretch/>
          </p:blipFill>
          <p:spPr>
            <a:xfrm>
              <a:off x="11436985" y="3153832"/>
              <a:ext cx="777239" cy="606425"/>
            </a:xfrm>
            <a:prstGeom prst="rect">
              <a:avLst/>
            </a:prstGeom>
            <a:noFill/>
            <a:ln>
              <a:noFill/>
            </a:ln>
          </p:spPr>
        </p:pic>
      </p:grpSp>
      <p:sp>
        <p:nvSpPr>
          <p:cNvPr id="10" name="Shape 10"/>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indent="0" algn="ctr" rtl="0">
              <a:spcBef>
                <a:spcPts val="0"/>
              </a:spcBef>
              <a:buClr>
                <a:srgbClr val="262626"/>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marR="0" indent="-110490" algn="l" rtl="0">
              <a:spcBef>
                <a:spcPts val="480"/>
              </a:spcBef>
              <a:spcAft>
                <a:spcPts val="600"/>
              </a:spcAft>
              <a:buClr>
                <a:schemeClr val="accent1"/>
              </a:buClr>
              <a:buFont typeface="Arial"/>
              <a:buChar char="•"/>
              <a:defRPr/>
            </a:lvl1pPr>
            <a:lvl2pPr marL="742950" marR="0" indent="-139700" algn="l" rtl="0">
              <a:spcBef>
                <a:spcPts val="400"/>
              </a:spcBef>
              <a:spcAft>
                <a:spcPts val="600"/>
              </a:spcAft>
              <a:buClr>
                <a:schemeClr val="accent1"/>
              </a:buClr>
              <a:buFont typeface="Arial"/>
              <a:buChar char="•"/>
              <a:defRPr/>
            </a:lvl2pPr>
            <a:lvl3pPr marL="1200150" marR="0" indent="-154305" algn="l" rtl="0">
              <a:spcBef>
                <a:spcPts val="360"/>
              </a:spcBef>
              <a:spcAft>
                <a:spcPts val="600"/>
              </a:spcAft>
              <a:buClr>
                <a:schemeClr val="accent1"/>
              </a:buClr>
              <a:buFont typeface="Arial"/>
              <a:buChar char="•"/>
              <a:defRPr/>
            </a:lvl3pPr>
            <a:lvl4pPr marL="1543050" marR="0" indent="-54610" algn="l" rtl="0">
              <a:spcBef>
                <a:spcPts val="320"/>
              </a:spcBef>
              <a:spcAft>
                <a:spcPts val="600"/>
              </a:spcAft>
              <a:buClr>
                <a:schemeClr val="accent1"/>
              </a:buClr>
              <a:buFont typeface="Arial"/>
              <a:buChar char="•"/>
              <a:defRPr/>
            </a:lvl4pPr>
            <a:lvl5pPr marL="2000250" marR="0" indent="-69214" algn="l" rtl="0">
              <a:spcBef>
                <a:spcPts val="280"/>
              </a:spcBef>
              <a:spcAft>
                <a:spcPts val="600"/>
              </a:spcAft>
              <a:buClr>
                <a:schemeClr val="accent1"/>
              </a:buClr>
              <a:buFont typeface="Arial"/>
              <a:buChar char="•"/>
              <a:defRPr/>
            </a:lvl5pPr>
            <a:lvl6pPr marL="2514600" marR="0" indent="-126364" algn="l" rtl="0">
              <a:spcBef>
                <a:spcPts val="280"/>
              </a:spcBef>
              <a:spcAft>
                <a:spcPts val="600"/>
              </a:spcAft>
              <a:buClr>
                <a:schemeClr val="accent1"/>
              </a:buClr>
              <a:buFont typeface="Arial"/>
              <a:buChar char="•"/>
              <a:defRPr/>
            </a:lvl6pPr>
            <a:lvl7pPr marL="2971800" marR="0" indent="-126364" algn="l" rtl="0">
              <a:spcBef>
                <a:spcPts val="280"/>
              </a:spcBef>
              <a:spcAft>
                <a:spcPts val="600"/>
              </a:spcAft>
              <a:buClr>
                <a:schemeClr val="accent1"/>
              </a:buClr>
              <a:buFont typeface="Arial"/>
              <a:buChar char="•"/>
              <a:defRPr/>
            </a:lvl7pPr>
            <a:lvl8pPr marL="3429000" marR="0" indent="-126365" algn="l" rtl="0">
              <a:spcBef>
                <a:spcPts val="280"/>
              </a:spcBef>
              <a:spcAft>
                <a:spcPts val="600"/>
              </a:spcAft>
              <a:buClr>
                <a:schemeClr val="accent1"/>
              </a:buClr>
              <a:buFont typeface="Arial"/>
              <a:buChar char="•"/>
              <a:defRPr/>
            </a:lvl8pPr>
            <a:lvl9pPr marL="3886200" marR="0" indent="-126365" algn="l" rtl="0">
              <a:spcBef>
                <a:spcPts val="280"/>
              </a:spcBef>
              <a:spcAft>
                <a:spcPts val="600"/>
              </a:spcAft>
              <a:buClr>
                <a:schemeClr val="accent1"/>
              </a:buClr>
              <a:buFont typeface="Arial"/>
              <a:buChar char="•"/>
              <a:defRPr/>
            </a:lvl9pPr>
          </a:lstStyle>
          <a:p>
            <a:endParaRPr/>
          </a:p>
        </p:txBody>
      </p:sp>
      <p:sp>
        <p:nvSpPr>
          <p:cNvPr id="12" name="Shape 1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chemeClr val="dk1"/>
                </a:solidFill>
                <a:latin typeface="Garamond"/>
                <a:ea typeface="Garamond"/>
                <a:cs typeface="Garamond"/>
                <a:sym typeface="Garamond"/>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raleys.com/"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2692398" y="1871131"/>
            <a:ext cx="6815669" cy="1515533"/>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4400" b="0" i="0" u="none" strike="noStrike" cap="none" baseline="0">
                <a:solidFill>
                  <a:srgbClr val="262626"/>
                </a:solidFill>
                <a:latin typeface="Garamond"/>
                <a:ea typeface="Garamond"/>
                <a:cs typeface="Garamond"/>
                <a:sym typeface="Garamond"/>
              </a:rPr>
              <a:t>HOW CAN YOU HELP BY SHOPPING?</a:t>
            </a:r>
          </a:p>
        </p:txBody>
      </p:sp>
      <p:pic>
        <p:nvPicPr>
          <p:cNvPr id="148" name="Shape 148"/>
          <p:cNvPicPr preferRelativeResize="0"/>
          <p:nvPr/>
        </p:nvPicPr>
        <p:blipFill rotWithShape="1">
          <a:blip r:embed="rId3">
            <a:alphaModFix/>
          </a:blip>
          <a:srcRect/>
          <a:stretch/>
        </p:blipFill>
        <p:spPr>
          <a:xfrm>
            <a:off x="2820084" y="3678071"/>
            <a:ext cx="1054684" cy="1402622"/>
          </a:xfrm>
          <a:prstGeom prst="rect">
            <a:avLst/>
          </a:prstGeom>
          <a:noFill/>
          <a:ln>
            <a:noFill/>
          </a:ln>
        </p:spPr>
      </p:pic>
      <p:pic>
        <p:nvPicPr>
          <p:cNvPr id="149" name="Shape 149"/>
          <p:cNvPicPr preferRelativeResize="0"/>
          <p:nvPr/>
        </p:nvPicPr>
        <p:blipFill rotWithShape="1">
          <a:blip r:embed="rId4">
            <a:alphaModFix/>
          </a:blip>
          <a:srcRect/>
          <a:stretch/>
        </p:blipFill>
        <p:spPr>
          <a:xfrm>
            <a:off x="4318767" y="3678071"/>
            <a:ext cx="1413932" cy="848983"/>
          </a:xfrm>
          <a:prstGeom prst="rect">
            <a:avLst/>
          </a:prstGeom>
          <a:noFill/>
          <a:ln>
            <a:noFill/>
          </a:ln>
        </p:spPr>
      </p:pic>
      <p:pic>
        <p:nvPicPr>
          <p:cNvPr id="150" name="Shape 150"/>
          <p:cNvPicPr preferRelativeResize="0"/>
          <p:nvPr/>
        </p:nvPicPr>
        <p:blipFill rotWithShape="1">
          <a:blip r:embed="rId5">
            <a:alphaModFix/>
          </a:blip>
          <a:srcRect/>
          <a:stretch/>
        </p:blipFill>
        <p:spPr>
          <a:xfrm>
            <a:off x="6991771" y="3632351"/>
            <a:ext cx="2485056" cy="643720"/>
          </a:xfrm>
          <a:prstGeom prst="rect">
            <a:avLst/>
          </a:prstGeom>
          <a:noFill/>
          <a:ln>
            <a:noFill/>
          </a:ln>
        </p:spPr>
      </p:pic>
      <p:pic>
        <p:nvPicPr>
          <p:cNvPr id="151" name="Shape 151"/>
          <p:cNvPicPr preferRelativeResize="0"/>
          <p:nvPr/>
        </p:nvPicPr>
        <p:blipFill rotWithShape="1">
          <a:blip r:embed="rId6">
            <a:alphaModFix/>
          </a:blip>
          <a:srcRect/>
          <a:stretch/>
        </p:blipFill>
        <p:spPr>
          <a:xfrm>
            <a:off x="4381694" y="4621966"/>
            <a:ext cx="831612" cy="631134"/>
          </a:xfrm>
          <a:prstGeom prst="rect">
            <a:avLst/>
          </a:prstGeom>
          <a:noFill/>
          <a:ln>
            <a:noFill/>
          </a:ln>
        </p:spPr>
      </p:pic>
      <p:pic>
        <p:nvPicPr>
          <p:cNvPr id="152" name="Shape 152"/>
          <p:cNvPicPr preferRelativeResize="0"/>
          <p:nvPr/>
        </p:nvPicPr>
        <p:blipFill rotWithShape="1">
          <a:blip r:embed="rId7">
            <a:alphaModFix/>
          </a:blip>
          <a:srcRect/>
          <a:stretch/>
        </p:blipFill>
        <p:spPr>
          <a:xfrm>
            <a:off x="4939876" y="493887"/>
            <a:ext cx="609599" cy="609599"/>
          </a:xfrm>
          <a:prstGeom prst="rect">
            <a:avLst/>
          </a:prstGeom>
          <a:noFill/>
          <a:ln>
            <a:noFill/>
          </a:ln>
        </p:spPr>
      </p:pic>
      <p:pic>
        <p:nvPicPr>
          <p:cNvPr id="153" name="Shape 153"/>
          <p:cNvPicPr preferRelativeResize="0"/>
          <p:nvPr/>
        </p:nvPicPr>
        <p:blipFill rotWithShape="1">
          <a:blip r:embed="rId8">
            <a:alphaModFix/>
          </a:blip>
          <a:srcRect/>
          <a:stretch/>
        </p:blipFill>
        <p:spPr>
          <a:xfrm>
            <a:off x="5991326" y="4379382"/>
            <a:ext cx="1332732" cy="789598"/>
          </a:xfrm>
          <a:prstGeom prst="rect">
            <a:avLst/>
          </a:prstGeom>
          <a:noFill/>
          <a:ln>
            <a:noFill/>
          </a:ln>
        </p:spPr>
      </p:pic>
      <p:pic>
        <p:nvPicPr>
          <p:cNvPr id="154" name="Shape 154"/>
          <p:cNvPicPr preferRelativeResize="0"/>
          <p:nvPr/>
        </p:nvPicPr>
        <p:blipFill rotWithShape="1">
          <a:blip r:embed="rId9">
            <a:alphaModFix/>
          </a:blip>
          <a:srcRect/>
          <a:stretch/>
        </p:blipFill>
        <p:spPr>
          <a:xfrm>
            <a:off x="8102078" y="4396223"/>
            <a:ext cx="834193" cy="838727"/>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a:stretch/>
        </p:blipFill>
        <p:spPr>
          <a:xfrm>
            <a:off x="1080363" y="727300"/>
            <a:ext cx="1557904" cy="1566371"/>
          </a:xfrm>
          <a:prstGeom prst="rect">
            <a:avLst/>
          </a:prstGeom>
          <a:noFill/>
          <a:ln>
            <a:noFill/>
          </a:ln>
        </p:spPr>
      </p:pic>
      <p:sp>
        <p:nvSpPr>
          <p:cNvPr id="160" name="Shape 160"/>
          <p:cNvSpPr txBox="1">
            <a:spLocks noGrp="1"/>
          </p:cNvSpPr>
          <p:nvPr>
            <p:ph type="title"/>
          </p:nvPr>
        </p:nvSpPr>
        <p:spPr>
          <a:xfrm>
            <a:off x="1295401" y="982132"/>
            <a:ext cx="9601196" cy="1762124"/>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baseline="0">
                <a:solidFill>
                  <a:srgbClr val="262626"/>
                </a:solidFill>
                <a:latin typeface="Garamond"/>
                <a:ea typeface="Garamond"/>
                <a:cs typeface="Garamond"/>
                <a:sym typeface="Garamond"/>
              </a:rPr>
              <a:t>Raley’s – Bel Air</a:t>
            </a:r>
            <a:br>
              <a:rPr lang="en-US" sz="4400" b="0" i="0" u="none" strike="noStrike" cap="none" baseline="0">
                <a:solidFill>
                  <a:srgbClr val="262626"/>
                </a:solidFill>
                <a:latin typeface="Garamond"/>
                <a:ea typeface="Garamond"/>
                <a:cs typeface="Garamond"/>
                <a:sym typeface="Garamond"/>
              </a:rPr>
            </a:br>
            <a:endParaRPr lang="en-US" sz="4400" b="0" i="0" u="none" strike="noStrike" cap="none" baseline="0">
              <a:solidFill>
                <a:srgbClr val="262626"/>
              </a:solidFill>
              <a:latin typeface="Garamond"/>
              <a:ea typeface="Garamond"/>
              <a:cs typeface="Garamond"/>
              <a:sym typeface="Garamond"/>
            </a:endParaRPr>
          </a:p>
        </p:txBody>
      </p:sp>
      <p:pic>
        <p:nvPicPr>
          <p:cNvPr id="161" name="Shape 161"/>
          <p:cNvPicPr preferRelativeResize="0">
            <a:picLocks noGrp="1"/>
          </p:cNvPicPr>
          <p:nvPr>
            <p:ph type="body" idx="1"/>
          </p:nvPr>
        </p:nvPicPr>
        <p:blipFill rotWithShape="1">
          <a:blip r:embed="rId4">
            <a:alphaModFix/>
          </a:blip>
          <a:srcRect/>
          <a:stretch/>
        </p:blipFill>
        <p:spPr>
          <a:xfrm>
            <a:off x="8921629" y="727300"/>
            <a:ext cx="2470850" cy="1473443"/>
          </a:xfrm>
          <a:prstGeom prst="rect">
            <a:avLst/>
          </a:prstGeom>
          <a:noFill/>
          <a:ln>
            <a:noFill/>
          </a:ln>
        </p:spPr>
      </p:pic>
      <p:pic>
        <p:nvPicPr>
          <p:cNvPr id="162" name="Shape 162"/>
          <p:cNvPicPr preferRelativeResize="0"/>
          <p:nvPr/>
        </p:nvPicPr>
        <p:blipFill rotWithShape="1">
          <a:blip r:embed="rId5">
            <a:alphaModFix/>
          </a:blip>
          <a:srcRect/>
          <a:stretch/>
        </p:blipFill>
        <p:spPr>
          <a:xfrm>
            <a:off x="6680282" y="3131190"/>
            <a:ext cx="4424368" cy="2691057"/>
          </a:xfrm>
          <a:prstGeom prst="rect">
            <a:avLst/>
          </a:prstGeom>
          <a:noFill/>
          <a:ln>
            <a:noFill/>
          </a:ln>
        </p:spPr>
      </p:pic>
      <p:sp>
        <p:nvSpPr>
          <p:cNvPr id="163" name="Shape 163"/>
          <p:cNvSpPr txBox="1"/>
          <p:nvPr/>
        </p:nvSpPr>
        <p:spPr>
          <a:xfrm>
            <a:off x="1184223" y="2999089"/>
            <a:ext cx="5051684" cy="267765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chemeClr val="dk1"/>
                </a:solidFill>
                <a:latin typeface="Garamond"/>
                <a:ea typeface="Garamond"/>
                <a:cs typeface="Garamond"/>
                <a:sym typeface="Garamond"/>
              </a:rPr>
              <a:t>Extra Credit for Something Extra?</a:t>
            </a:r>
          </a:p>
          <a:p>
            <a:pPr marL="285750" marR="0" lvl="0" indent="-171450" algn="l" rtl="0">
              <a:spcBef>
                <a:spcPts val="0"/>
              </a:spcBef>
              <a:buClr>
                <a:schemeClr val="dk1"/>
              </a:buClr>
              <a:buFont typeface="Arial"/>
              <a:buNone/>
            </a:pPr>
            <a:endParaRPr sz="1800" b="0" i="0" u="none" strike="noStrike" cap="none" baseline="0">
              <a:solidFill>
                <a:schemeClr val="dk1"/>
              </a:solidFill>
              <a:latin typeface="Garamond"/>
              <a:ea typeface="Garamond"/>
              <a:cs typeface="Garamond"/>
              <a:sym typeface="Garamond"/>
            </a:endParaRP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1.5% of total purchase goes to your choice of charitable organization “Gibson Elementary School PTA”</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Must sign up with the Something Extra program. </a:t>
            </a:r>
            <a:r>
              <a:rPr lang="en-US" sz="1800" b="0" i="0" u="sng" strike="noStrike" cap="none" baseline="0">
                <a:solidFill>
                  <a:schemeClr val="hlink"/>
                </a:solidFill>
                <a:latin typeface="Garamond"/>
                <a:ea typeface="Garamond"/>
                <a:cs typeface="Garamond"/>
                <a:sym typeface="Garamond"/>
                <a:hlinkClick r:id="rId6"/>
              </a:rPr>
              <a:t>www.Raleys.com</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No card needed just use your Phone # at the register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a:picLocks noGrp="1"/>
          </p:cNvPicPr>
          <p:nvPr>
            <p:ph type="body" idx="1"/>
          </p:nvPr>
        </p:nvPicPr>
        <p:blipFill rotWithShape="1">
          <a:blip r:embed="rId3">
            <a:alphaModFix/>
          </a:blip>
          <a:srcRect/>
          <a:stretch/>
        </p:blipFill>
        <p:spPr>
          <a:xfrm>
            <a:off x="797629" y="694445"/>
            <a:ext cx="2762250" cy="1657350"/>
          </a:xfrm>
          <a:prstGeom prst="rect">
            <a:avLst/>
          </a:prstGeom>
          <a:noFill/>
          <a:ln>
            <a:noFill/>
          </a:ln>
        </p:spPr>
      </p:pic>
      <p:pic>
        <p:nvPicPr>
          <p:cNvPr id="169" name="Shape 169"/>
          <p:cNvPicPr preferRelativeResize="0"/>
          <p:nvPr/>
        </p:nvPicPr>
        <p:blipFill rotWithShape="1">
          <a:blip r:embed="rId4">
            <a:alphaModFix/>
          </a:blip>
          <a:srcRect/>
          <a:stretch/>
        </p:blipFill>
        <p:spPr>
          <a:xfrm>
            <a:off x="7266693" y="999245"/>
            <a:ext cx="4048125" cy="1047749"/>
          </a:xfrm>
          <a:prstGeom prst="rect">
            <a:avLst/>
          </a:prstGeom>
          <a:noFill/>
          <a:ln>
            <a:noFill/>
          </a:ln>
        </p:spPr>
      </p:pic>
      <p:sp>
        <p:nvSpPr>
          <p:cNvPr id="170" name="Shape 170"/>
          <p:cNvSpPr txBox="1"/>
          <p:nvPr/>
        </p:nvSpPr>
        <p:spPr>
          <a:xfrm>
            <a:off x="6111169" y="3815644"/>
            <a:ext cx="4880150" cy="2308323"/>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ramond"/>
              <a:ea typeface="Garamond"/>
              <a:cs typeface="Garamond"/>
              <a:sym typeface="Garamond"/>
            </a:endParaRPr>
          </a:p>
          <a:p>
            <a:pPr marL="0" marR="0" lvl="0" indent="0" algn="l" rtl="0">
              <a:spcBef>
                <a:spcPts val="0"/>
              </a:spcBef>
              <a:buNone/>
            </a:pPr>
            <a:endParaRPr sz="1800" b="0" i="0" u="none" strike="noStrike" cap="none" baseline="0">
              <a:solidFill>
                <a:schemeClr val="dk1"/>
              </a:solidFill>
              <a:latin typeface="Garamond"/>
              <a:ea typeface="Garamond"/>
              <a:cs typeface="Garamond"/>
              <a:sym typeface="Garamond"/>
            </a:endParaRP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Renew every 2yrs calendar days ( Reminders sent Via snail mail and E-mail.)</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Must have script card on hand to</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You can you use your Nugget or Food4Less card for one or the other.</a:t>
            </a:r>
          </a:p>
          <a:p>
            <a:pPr marL="285750" marR="0" lvl="0" indent="-171450" algn="l" rtl="0">
              <a:spcBef>
                <a:spcPts val="0"/>
              </a:spcBef>
              <a:buClr>
                <a:schemeClr val="dk1"/>
              </a:buClr>
              <a:buFont typeface="Arial"/>
              <a:buNone/>
            </a:pPr>
            <a:endParaRPr sz="1800" b="0" i="0" u="none" strike="noStrike" cap="none" baseline="0">
              <a:solidFill>
                <a:schemeClr val="dk1"/>
              </a:solidFill>
              <a:latin typeface="Garamond"/>
              <a:ea typeface="Garamond"/>
              <a:cs typeface="Garamond"/>
              <a:sym typeface="Garamond"/>
            </a:endParaRPr>
          </a:p>
        </p:txBody>
      </p:sp>
      <p:sp>
        <p:nvSpPr>
          <p:cNvPr id="171" name="Shape 171"/>
          <p:cNvSpPr txBox="1"/>
          <p:nvPr/>
        </p:nvSpPr>
        <p:spPr>
          <a:xfrm>
            <a:off x="918279" y="2641767"/>
            <a:ext cx="4726163"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Garamond"/>
                <a:ea typeface="Garamond"/>
                <a:cs typeface="Garamond"/>
                <a:sym typeface="Garamond"/>
              </a:rPr>
              <a:t>Scrip Program</a:t>
            </a:r>
          </a:p>
          <a:p>
            <a:pPr marL="0" marR="0" lvl="0" indent="0" algn="l" rtl="0">
              <a:spcBef>
                <a:spcPts val="0"/>
              </a:spcBef>
              <a:buSzPct val="25000"/>
              <a:buNone/>
            </a:pPr>
            <a:r>
              <a:rPr lang="en-US" sz="1800" b="0" i="0" u="none" strike="noStrike" cap="none" baseline="0">
                <a:solidFill>
                  <a:schemeClr val="dk1"/>
                </a:solidFill>
                <a:latin typeface="Garamond"/>
                <a:ea typeface="Garamond"/>
                <a:cs typeface="Garamond"/>
                <a:sym typeface="Garamond"/>
              </a:rPr>
              <a:t>Nugget Markets wants to be a good neighbor—we support more than 350 non-profit, youth educational and religious organizations with more than $10,000 in monthly donations! Our Scrip program is 100% free to participants and beneficiaries, making it easier than ever to give back to the local community. Your Nugget Markets Scrip card enables you to donate up to 4% of your monthly purchases and split your contribution between up to four local non-profits of your choice.</a:t>
            </a:r>
          </a:p>
        </p:txBody>
      </p:sp>
      <p:pic>
        <p:nvPicPr>
          <p:cNvPr id="172" name="Shape 172"/>
          <p:cNvPicPr preferRelativeResize="0"/>
          <p:nvPr/>
        </p:nvPicPr>
        <p:blipFill rotWithShape="1">
          <a:blip r:embed="rId5">
            <a:alphaModFix/>
          </a:blip>
          <a:srcRect/>
          <a:stretch/>
        </p:blipFill>
        <p:spPr>
          <a:xfrm>
            <a:off x="3962487" y="649189"/>
            <a:ext cx="2777419" cy="1747859"/>
          </a:xfrm>
          <a:prstGeom prst="rect">
            <a:avLst/>
          </a:prstGeom>
          <a:noFill/>
          <a:ln>
            <a:noFill/>
          </a:ln>
        </p:spPr>
      </p:pic>
      <p:pic>
        <p:nvPicPr>
          <p:cNvPr id="173" name="Shape 173"/>
          <p:cNvPicPr preferRelativeResize="0"/>
          <p:nvPr/>
        </p:nvPicPr>
        <p:blipFill rotWithShape="1">
          <a:blip r:embed="rId6">
            <a:alphaModFix/>
          </a:blip>
          <a:srcRect/>
          <a:stretch/>
        </p:blipFill>
        <p:spPr>
          <a:xfrm>
            <a:off x="7920438" y="2606735"/>
            <a:ext cx="1677147" cy="1016089"/>
          </a:xfrm>
          <a:prstGeom prst="rect">
            <a:avLst/>
          </a:prstGeom>
          <a:noFill/>
          <a:ln>
            <a:noFill/>
          </a:ln>
        </p:spPr>
      </p:pic>
      <p:sp>
        <p:nvSpPr>
          <p:cNvPr id="174" name="Shape 174"/>
          <p:cNvSpPr txBox="1"/>
          <p:nvPr/>
        </p:nvSpPr>
        <p:spPr>
          <a:xfrm>
            <a:off x="6640547" y="3757676"/>
            <a:ext cx="423692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Garamond"/>
                <a:ea typeface="Garamond"/>
                <a:cs typeface="Garamond"/>
                <a:sym typeface="Garamond"/>
              </a:rPr>
              <a:t>http://www.nuggetmarket.com/community/</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a:stretch/>
        </p:blipFill>
        <p:spPr>
          <a:xfrm>
            <a:off x="9635256" y="692383"/>
            <a:ext cx="1778182" cy="2361791"/>
          </a:xfrm>
          <a:prstGeom prst="rect">
            <a:avLst/>
          </a:prstGeom>
          <a:noFill/>
          <a:ln>
            <a:noFill/>
          </a:ln>
        </p:spPr>
      </p:pic>
      <p:sp>
        <p:nvSpPr>
          <p:cNvPr id="180" name="Shape 180"/>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baseline="0">
                <a:solidFill>
                  <a:srgbClr val="262626"/>
                </a:solidFill>
                <a:latin typeface="Garamond"/>
                <a:ea typeface="Garamond"/>
                <a:cs typeface="Garamond"/>
                <a:sym typeface="Garamond"/>
              </a:rPr>
              <a:t>TARGET</a:t>
            </a:r>
          </a:p>
        </p:txBody>
      </p:sp>
      <p:pic>
        <p:nvPicPr>
          <p:cNvPr id="181" name="Shape 181"/>
          <p:cNvPicPr preferRelativeResize="0">
            <a:picLocks noGrp="1"/>
          </p:cNvPicPr>
          <p:nvPr>
            <p:ph type="body" idx="1"/>
          </p:nvPr>
        </p:nvPicPr>
        <p:blipFill rotWithShape="1">
          <a:blip r:embed="rId4">
            <a:alphaModFix/>
          </a:blip>
          <a:srcRect/>
          <a:stretch/>
        </p:blipFill>
        <p:spPr>
          <a:xfrm>
            <a:off x="887963" y="3166886"/>
            <a:ext cx="4790349" cy="2823259"/>
          </a:xfrm>
          <a:prstGeom prst="rect">
            <a:avLst/>
          </a:prstGeom>
          <a:noFill/>
          <a:ln>
            <a:noFill/>
          </a:ln>
        </p:spPr>
      </p:pic>
      <p:pic>
        <p:nvPicPr>
          <p:cNvPr id="182" name="Shape 182"/>
          <p:cNvPicPr preferRelativeResize="0"/>
          <p:nvPr/>
        </p:nvPicPr>
        <p:blipFill rotWithShape="1">
          <a:blip r:embed="rId5">
            <a:alphaModFix/>
          </a:blip>
          <a:srcRect/>
          <a:stretch/>
        </p:blipFill>
        <p:spPr>
          <a:xfrm>
            <a:off x="767131" y="666045"/>
            <a:ext cx="2385645" cy="2466974"/>
          </a:xfrm>
          <a:prstGeom prst="rect">
            <a:avLst/>
          </a:prstGeom>
          <a:noFill/>
          <a:ln>
            <a:noFill/>
          </a:ln>
        </p:spPr>
      </p:pic>
      <p:sp>
        <p:nvSpPr>
          <p:cNvPr id="183" name="Shape 183"/>
          <p:cNvSpPr txBox="1"/>
          <p:nvPr/>
        </p:nvSpPr>
        <p:spPr>
          <a:xfrm>
            <a:off x="6096000" y="2999316"/>
            <a:ext cx="5328870" cy="34778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a:solidFill>
                  <a:schemeClr val="dk1"/>
                </a:solidFill>
                <a:latin typeface="Nunito"/>
                <a:ea typeface="Nunito"/>
                <a:cs typeface="Nunito"/>
                <a:sym typeface="Nunito"/>
              </a:rPr>
              <a:t>Do you have a Target Debit / Credit Card?</a:t>
            </a:r>
          </a:p>
          <a:p>
            <a:pPr marL="0" marR="0" lvl="0" indent="0" algn="ctr" rtl="0">
              <a:spcBef>
                <a:spcPts val="0"/>
              </a:spcBef>
              <a:buNone/>
            </a:pPr>
            <a:endParaRPr sz="2000" b="1" i="0" u="none" strike="noStrike" cap="none" baseline="0">
              <a:solidFill>
                <a:schemeClr val="dk1"/>
              </a:solidFill>
              <a:latin typeface="Nunito"/>
              <a:ea typeface="Nunito"/>
              <a:cs typeface="Nunito"/>
              <a:sym typeface="Nunito"/>
            </a:endParaRP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Target gives 1% back from every purchase made with you Target REDcard.</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Must register your card at target.com and click on the </a:t>
            </a:r>
          </a:p>
          <a:p>
            <a:pPr marL="0" marR="0" lvl="0" indent="0" algn="l" rtl="0">
              <a:spcBef>
                <a:spcPts val="0"/>
              </a:spcBef>
              <a:buSzPct val="25000"/>
              <a:buNone/>
            </a:pPr>
            <a:r>
              <a:rPr lang="en-US" sz="1800" b="0" i="0" u="none" strike="noStrike" cap="none" baseline="0">
                <a:solidFill>
                  <a:schemeClr val="dk1"/>
                </a:solidFill>
                <a:latin typeface="Garamond"/>
                <a:ea typeface="Garamond"/>
                <a:cs typeface="Garamond"/>
                <a:sym typeface="Garamond"/>
              </a:rPr>
              <a:t>“manage my REDcard” icon.</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Garamond"/>
                <a:ea typeface="Garamond"/>
                <a:cs typeface="Garamond"/>
                <a:sym typeface="Garamond"/>
              </a:rPr>
              <a:t>Do not </a:t>
            </a:r>
            <a:r>
              <a:rPr lang="en-US" sz="1800" b="0" i="0" u="none" strike="noStrike" cap="none" baseline="0">
                <a:solidFill>
                  <a:schemeClr val="dk1"/>
                </a:solidFill>
                <a:latin typeface="Garamond"/>
                <a:ea typeface="Garamond"/>
                <a:cs typeface="Garamond"/>
                <a:sym typeface="Garamond"/>
              </a:rPr>
              <a:t>have to re-register every year.</a:t>
            </a:r>
          </a:p>
          <a:p>
            <a:pPr marL="285750" marR="0" lvl="0" indent="-285750" algn="l" rtl="0">
              <a:spcBef>
                <a:spcPts val="0"/>
              </a:spcBef>
              <a:buClr>
                <a:schemeClr val="dk1"/>
              </a:buClr>
              <a:buSzPct val="100000"/>
              <a:buFont typeface="Arial"/>
              <a:buChar char="•"/>
            </a:pPr>
            <a:r>
              <a:rPr lang="en-US" sz="1800" b="0" i="0" u="none" strike="noStrike" cap="none" baseline="0">
                <a:solidFill>
                  <a:schemeClr val="dk1"/>
                </a:solidFill>
                <a:latin typeface="Garamond"/>
                <a:ea typeface="Garamond"/>
                <a:cs typeface="Garamond"/>
                <a:sym typeface="Garamond"/>
              </a:rPr>
              <a:t>Target Contributions are allocated through school administration.</a:t>
            </a:r>
          </a:p>
          <a:p>
            <a:pPr marL="0" marR="0" lvl="0" indent="0" algn="l" rtl="0">
              <a:spcBef>
                <a:spcPts val="0"/>
              </a:spcBef>
              <a:buNone/>
            </a:pPr>
            <a:endParaRPr sz="1800" b="0" i="0" u="none" strike="noStrike" cap="none" baseline="0">
              <a:solidFill>
                <a:schemeClr val="dk1"/>
              </a:solidFill>
              <a:latin typeface="Garamond"/>
              <a:ea typeface="Garamond"/>
              <a:cs typeface="Garamond"/>
              <a:sym typeface="Garamond"/>
            </a:endParaRPr>
          </a:p>
          <a:p>
            <a:pPr marL="0" marR="0" lvl="0" indent="0" algn="l" rtl="0">
              <a:spcBef>
                <a:spcPts val="0"/>
              </a:spcBef>
              <a:buNone/>
            </a:pPr>
            <a:endParaRPr sz="1800" b="0" i="0" u="none" strike="noStrike" cap="none" baseline="0">
              <a:solidFill>
                <a:schemeClr val="dk1"/>
              </a:solidFill>
              <a:latin typeface="Garamond"/>
              <a:ea typeface="Garamond"/>
              <a:cs typeface="Garamond"/>
              <a:sym typeface="Garamond"/>
            </a:endParaRPr>
          </a:p>
          <a:p>
            <a:pPr marL="285750" marR="0" lvl="0" indent="-171450" algn="l" rtl="0">
              <a:spcBef>
                <a:spcPts val="0"/>
              </a:spcBef>
              <a:buClr>
                <a:schemeClr val="dk1"/>
              </a:buClr>
              <a:buFont typeface="Arial"/>
              <a:buNone/>
            </a:pPr>
            <a:endParaRPr sz="1800" b="0" i="0" u="none" strike="noStrike" cap="none" baseline="0">
              <a:solidFill>
                <a:schemeClr val="dk1"/>
              </a:solidFill>
              <a:latin typeface="Garamond"/>
              <a:ea typeface="Garamond"/>
              <a:cs typeface="Garamond"/>
              <a:sym typeface="Garamond"/>
            </a:endParaRPr>
          </a:p>
        </p:txBody>
      </p:sp>
      <p:pic>
        <p:nvPicPr>
          <p:cNvPr id="184" name="Shape 184"/>
          <p:cNvPicPr preferRelativeResize="0"/>
          <p:nvPr/>
        </p:nvPicPr>
        <p:blipFill rotWithShape="1">
          <a:blip r:embed="rId6">
            <a:alphaModFix/>
          </a:blip>
          <a:srcRect/>
          <a:stretch/>
        </p:blipFill>
        <p:spPr>
          <a:xfrm>
            <a:off x="4438650" y="2680930"/>
            <a:ext cx="1657350" cy="16383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baseline="0">
                <a:solidFill>
                  <a:srgbClr val="262626"/>
                </a:solidFill>
                <a:latin typeface="Garamond"/>
                <a:ea typeface="Garamond"/>
                <a:cs typeface="Garamond"/>
                <a:sym typeface="Garamond"/>
              </a:rPr>
              <a:t>amazon</a:t>
            </a:r>
          </a:p>
        </p:txBody>
      </p:sp>
      <p:pic>
        <p:nvPicPr>
          <p:cNvPr id="190" name="Shape 190"/>
          <p:cNvPicPr preferRelativeResize="0">
            <a:picLocks noGrp="1"/>
          </p:cNvPicPr>
          <p:nvPr>
            <p:ph type="body" idx="1"/>
          </p:nvPr>
        </p:nvPicPr>
        <p:blipFill rotWithShape="1">
          <a:blip r:embed="rId3">
            <a:alphaModFix/>
          </a:blip>
          <a:srcRect/>
          <a:stretch/>
        </p:blipFill>
        <p:spPr>
          <a:xfrm>
            <a:off x="1177288" y="814220"/>
            <a:ext cx="2045970" cy="1554302"/>
          </a:xfrm>
          <a:prstGeom prst="rect">
            <a:avLst/>
          </a:prstGeom>
          <a:noFill/>
          <a:ln>
            <a:noFill/>
          </a:ln>
        </p:spPr>
      </p:pic>
      <p:sp>
        <p:nvSpPr>
          <p:cNvPr id="191" name="Shape 191"/>
          <p:cNvSpPr txBox="1"/>
          <p:nvPr/>
        </p:nvSpPr>
        <p:spPr>
          <a:xfrm>
            <a:off x="1295401" y="2790935"/>
            <a:ext cx="4067063" cy="295095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Garamond"/>
                <a:ea typeface="Garamond"/>
                <a:cs typeface="Garamond"/>
                <a:sym typeface="Garamond"/>
              </a:rPr>
              <a:t>AmazonSmile is a website operated by Amazon that lets you enjoy the same wide selection of products, low prices, and convenient shopping features as on Amazon.com. The difference is that when you shop on AmazonSmile (smile.amazon.com), the AmazonSmile Foundation will donate 0.5% of the purchase price to the eligible charitable organization of your choice.</a:t>
            </a:r>
          </a:p>
        </p:txBody>
      </p:sp>
      <p:sp>
        <p:nvSpPr>
          <p:cNvPr id="192" name="Shape 192"/>
          <p:cNvSpPr txBox="1"/>
          <p:nvPr/>
        </p:nvSpPr>
        <p:spPr>
          <a:xfrm>
            <a:off x="6347580" y="2824450"/>
            <a:ext cx="4666128" cy="200054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a:solidFill>
                  <a:schemeClr val="dk1"/>
                </a:solidFill>
                <a:latin typeface="Arial"/>
                <a:ea typeface="Arial"/>
                <a:cs typeface="Arial"/>
                <a:sym typeface="Arial"/>
              </a:rPr>
              <a:t>ONLINE SHOPPER?</a:t>
            </a:r>
          </a:p>
          <a:p>
            <a:pPr marL="285750" marR="0" lvl="0" indent="-285750" algn="l" rtl="0">
              <a:spcBef>
                <a:spcPts val="0"/>
              </a:spcBef>
              <a:buClr>
                <a:schemeClr val="dk1"/>
              </a:buClr>
              <a:buSzPct val="100000"/>
              <a:buFont typeface="Arial"/>
              <a:buChar char="•"/>
            </a:pPr>
            <a:r>
              <a:rPr lang="en-US" sz="2000" b="0" i="0" u="none" strike="noStrike" cap="none" baseline="0">
                <a:solidFill>
                  <a:schemeClr val="dk1"/>
                </a:solidFill>
                <a:latin typeface="Garamond"/>
                <a:ea typeface="Garamond"/>
                <a:cs typeface="Garamond"/>
                <a:sym typeface="Garamond"/>
              </a:rPr>
              <a:t>Must have a amazon account</a:t>
            </a:r>
          </a:p>
          <a:p>
            <a:pPr marL="285750" marR="0" lvl="0" indent="-285750" algn="l" rtl="0">
              <a:spcBef>
                <a:spcPts val="0"/>
              </a:spcBef>
              <a:buClr>
                <a:schemeClr val="dk1"/>
              </a:buClr>
              <a:buSzPct val="100000"/>
              <a:buFont typeface="Arial"/>
              <a:buChar char="•"/>
            </a:pPr>
            <a:r>
              <a:rPr lang="en-US" sz="2000" b="0" i="0" u="none" strike="noStrike" cap="none" baseline="0">
                <a:solidFill>
                  <a:schemeClr val="dk1"/>
                </a:solidFill>
                <a:latin typeface="Garamond"/>
                <a:ea typeface="Garamond"/>
                <a:cs typeface="Garamond"/>
                <a:sym typeface="Garamond"/>
              </a:rPr>
              <a:t>Go to (smile.amazon.com) then select you charitable group “Gibson School PTA”</a:t>
            </a:r>
          </a:p>
          <a:p>
            <a:pPr marL="285750" marR="0" lvl="0" indent="-285750" algn="l" rtl="0">
              <a:spcBef>
                <a:spcPts val="0"/>
              </a:spcBef>
              <a:buClr>
                <a:schemeClr val="dk1"/>
              </a:buClr>
              <a:buSzPct val="100000"/>
              <a:buFont typeface="Arial"/>
              <a:buChar char="•"/>
            </a:pPr>
            <a:r>
              <a:rPr lang="en-US" sz="2000" b="0" i="0" u="none" strike="noStrike" cap="none" baseline="0">
                <a:solidFill>
                  <a:schemeClr val="dk1"/>
                </a:solidFill>
                <a:latin typeface="Garamond"/>
                <a:ea typeface="Garamond"/>
                <a:cs typeface="Garamond"/>
                <a:sym typeface="Garamond"/>
              </a:rPr>
              <a:t>Shop on Smile.amazon.com for the same the shopping experience as Amazon.com </a:t>
            </a:r>
          </a:p>
        </p:txBody>
      </p:sp>
    </p:spTree>
  </p:cSld>
  <p:clrMapOvr>
    <a:masterClrMapping/>
  </p:clrMapOvr>
  <p:transition spd="slow">
    <p:fade/>
  </p:transition>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Widescreen</PresentationFormat>
  <Paragraphs>30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Garamond</vt:lpstr>
      <vt:lpstr>Nunito</vt:lpstr>
      <vt:lpstr>Organic</vt:lpstr>
      <vt:lpstr>HOW CAN YOU HELP BY SHOPPING?</vt:lpstr>
      <vt:lpstr>Raley’s – Bel Air </vt:lpstr>
      <vt:lpstr>PowerPoint Presentation</vt:lpstr>
      <vt:lpstr>TARGET</vt:lpstr>
      <vt:lpstr>amazon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YOU HELP BY SHOPPING?</dc:title>
  <dc:creator>Florina Davila</dc:creator>
  <cp:lastModifiedBy>Florina Davila</cp:lastModifiedBy>
  <cp:revision>1</cp:revision>
  <dcterms:modified xsi:type="dcterms:W3CDTF">2015-08-04T01:20:00Z</dcterms:modified>
</cp:coreProperties>
</file>